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3" d="100"/>
          <a:sy n="83" d="100"/>
        </p:scale>
        <p:origin x="1406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9B41B7-774E-481D-9AC6-3606E4BE1578}" type="datetimeFigureOut">
              <a:rPr lang="en-US" smtClean="0"/>
              <a:t>23-Sep-19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39F03D-29F0-4B14-B3B2-471B783CE9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7980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9B41B7-774E-481D-9AC6-3606E4BE1578}" type="datetimeFigureOut">
              <a:rPr lang="en-US" smtClean="0"/>
              <a:t>23-Sep-19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39F03D-29F0-4B14-B3B2-471B783CE9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82668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9B41B7-774E-481D-9AC6-3606E4BE1578}" type="datetimeFigureOut">
              <a:rPr lang="en-US" smtClean="0"/>
              <a:t>23-Sep-19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39F03D-29F0-4B14-B3B2-471B783CE9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58629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9B41B7-774E-481D-9AC6-3606E4BE1578}" type="datetimeFigureOut">
              <a:rPr lang="en-US" smtClean="0"/>
              <a:t>23-Sep-19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39F03D-29F0-4B14-B3B2-471B783CE9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06352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9B41B7-774E-481D-9AC6-3606E4BE1578}" type="datetimeFigureOut">
              <a:rPr lang="en-US" smtClean="0"/>
              <a:t>23-Sep-19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39F03D-29F0-4B14-B3B2-471B783CE9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41269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9B41B7-774E-481D-9AC6-3606E4BE1578}" type="datetimeFigureOut">
              <a:rPr lang="en-US" smtClean="0"/>
              <a:t>23-Sep-19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39F03D-29F0-4B14-B3B2-471B783CE9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28581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9B41B7-774E-481D-9AC6-3606E4BE1578}" type="datetimeFigureOut">
              <a:rPr lang="en-US" smtClean="0"/>
              <a:t>23-Sep-19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39F03D-29F0-4B14-B3B2-471B783CE9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3551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9B41B7-774E-481D-9AC6-3606E4BE1578}" type="datetimeFigureOut">
              <a:rPr lang="en-US" smtClean="0"/>
              <a:t>23-Sep-19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39F03D-29F0-4B14-B3B2-471B783CE9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75602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9B41B7-774E-481D-9AC6-3606E4BE1578}" type="datetimeFigureOut">
              <a:rPr lang="en-US" smtClean="0"/>
              <a:t>23-Sep-19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39F03D-29F0-4B14-B3B2-471B783CE9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95392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9B41B7-774E-481D-9AC6-3606E4BE1578}" type="datetimeFigureOut">
              <a:rPr lang="en-US" smtClean="0"/>
              <a:t>23-Sep-19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39F03D-29F0-4B14-B3B2-471B783CE9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7220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9B41B7-774E-481D-9AC6-3606E4BE1578}" type="datetimeFigureOut">
              <a:rPr lang="en-US" smtClean="0"/>
              <a:t>23-Sep-19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39F03D-29F0-4B14-B3B2-471B783CE9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62404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9B41B7-774E-481D-9AC6-3606E4BE1578}" type="datetimeFigureOut">
              <a:rPr lang="en-US" smtClean="0"/>
              <a:t>23-Sep-19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39F03D-29F0-4B14-B3B2-471B783CE9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90422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7000" r="-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D7B5FC33-2E7C-4338-B939-9F5AB131A576}"/>
              </a:ext>
            </a:extLst>
          </p:cNvPr>
          <p:cNvSpPr/>
          <p:nvPr/>
        </p:nvSpPr>
        <p:spPr>
          <a:xfrm>
            <a:off x="1769842" y="211391"/>
            <a:ext cx="6083717" cy="450892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87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TKB</a:t>
            </a:r>
            <a:endParaRPr lang="en-US" sz="28700" b="1" cap="none" spc="0" dirty="0">
              <a:ln w="12700">
                <a:solidFill>
                  <a:schemeClr val="accent5"/>
                </a:solidFill>
                <a:prstDash val="solid"/>
              </a:ln>
              <a:pattFill prst="ltDnDiag">
                <a:fgClr>
                  <a:schemeClr val="accent5">
                    <a:lumMod val="60000"/>
                    <a:lumOff val="40000"/>
                  </a:schemeClr>
                </a:fgClr>
                <a:bgClr>
                  <a:schemeClr val="bg1"/>
                </a:bgClr>
              </a:pattFill>
              <a:effectLst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8B9BACD-1958-47FC-B06C-7C8A4A5DC2B1}"/>
              </a:ext>
            </a:extLst>
          </p:cNvPr>
          <p:cNvSpPr/>
          <p:nvPr/>
        </p:nvSpPr>
        <p:spPr>
          <a:xfrm>
            <a:off x="452577" y="3894819"/>
            <a:ext cx="10353964" cy="89255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sz="5200" b="1" dirty="0">
                <a:ln w="22225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</a:rPr>
              <a:t>LẦN 3 – </a:t>
            </a:r>
            <a:r>
              <a:rPr lang="en-US" sz="5200" b="1" dirty="0" err="1">
                <a:ln w="22225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</a:rPr>
              <a:t>Áp</a:t>
            </a:r>
            <a:r>
              <a:rPr lang="en-US" sz="5200" b="1" dirty="0">
                <a:ln w="22225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</a:rPr>
              <a:t> dụng:09/09/2019</a:t>
            </a:r>
          </a:p>
        </p:txBody>
      </p:sp>
    </p:spTree>
    <p:extLst>
      <p:ext uri="{BB962C8B-B14F-4D97-AF65-F5344CB8AC3E}">
        <p14:creationId xmlns:p14="http://schemas.microsoft.com/office/powerpoint/2010/main" val="38458412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</TotalTime>
  <Words>8</Words>
  <Application>Microsoft Office PowerPoint</Application>
  <PresentationFormat>On-screen Show (4:3)</PresentationFormat>
  <Paragraphs>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Nguyễn Duy</dc:creator>
  <cp:lastModifiedBy>Nguyễn Duy</cp:lastModifiedBy>
  <cp:revision>3</cp:revision>
  <dcterms:created xsi:type="dcterms:W3CDTF">2019-08-18T04:17:26Z</dcterms:created>
  <dcterms:modified xsi:type="dcterms:W3CDTF">2019-09-23T15:42:23Z</dcterms:modified>
</cp:coreProperties>
</file>